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0B272-6284-FAB9-6A04-BAC2088F66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B0427A-2BAC-1321-2535-5E57CFFFC5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CC3F2-BF2B-B650-F7F0-D533C341C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D9F82-8E97-AE46-92C2-481186C3BEB9}" type="datetimeFigureOut">
              <a:rPr lang="en-US" smtClean="0"/>
              <a:t>6/2/25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3123B-514B-3906-21FF-228B40776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FC4CD4-2C06-F628-8982-EEB1437EA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FA559-0964-104E-9B29-853DCCADC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784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67DFE-E8FA-F116-9359-CE08E2723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9E21A9-FA75-3B52-1869-79B5BFCF7F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60E0D-68E8-5D50-F915-501F84853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D9F82-8E97-AE46-92C2-481186C3BEB9}" type="datetimeFigureOut">
              <a:rPr lang="en-US" smtClean="0"/>
              <a:t>6/2/25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7D577-E66E-FFFE-FC18-5E2F49B50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EEED0-AD84-8140-88A0-124A4B460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FA559-0964-104E-9B29-853DCCADC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149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F8ECC9-127D-2E3F-5FA6-77A9C2F8D9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E5A3EE-87DC-6698-436E-8A9B6B2EAE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C8A07E-6B2E-66F8-C4DA-B6B7EE023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D9F82-8E97-AE46-92C2-481186C3BEB9}" type="datetimeFigureOut">
              <a:rPr lang="en-US" smtClean="0"/>
              <a:t>6/2/25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242917-1F56-78F9-3929-9B5E1F386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2675D-544B-C9D1-09D7-9800FE678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FA559-0964-104E-9B29-853DCCADC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673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BEB4B-4EF4-1EF9-3A7D-5D066D302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38D63-01CB-CA31-2BC6-15E7C5C498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624B2-C1BB-ACC3-8830-F0E3D62FE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D9F82-8E97-AE46-92C2-481186C3BEB9}" type="datetimeFigureOut">
              <a:rPr lang="en-US" smtClean="0"/>
              <a:t>6/2/25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E4503-731E-1C7A-5C5F-94E8F62F1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37E55C-D07D-B64B-1AAC-1A88EB453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FA559-0964-104E-9B29-853DCCADC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970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D3582-725E-C09C-EA7B-6824E8FB6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1ADBE9-A088-D799-39BE-206212A48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1C73E-4165-A67C-291E-CA30C1EDC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D9F82-8E97-AE46-92C2-481186C3BEB9}" type="datetimeFigureOut">
              <a:rPr lang="en-US" smtClean="0"/>
              <a:t>6/2/25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11064-0CD6-A646-3DFD-07E0D6AA1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50AF6-3FF9-1442-1D0F-704081738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FA559-0964-104E-9B29-853DCCADC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297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97A2A-FF95-3A75-1A5C-062C5B982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408FF-28E5-6981-36EB-331F18E198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0E6E27-BC1B-0148-767D-EB1BF7AFCE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8E7A05-C678-0505-2FF0-18DCEDB6B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D9F82-8E97-AE46-92C2-481186C3BEB9}" type="datetimeFigureOut">
              <a:rPr lang="en-US" smtClean="0"/>
              <a:t>6/2/25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C599F5-4581-C046-691D-CBDBAC9CF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DBB771-09DA-6AD6-DDA9-5EF92E799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FA559-0964-104E-9B29-853DCCADC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196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516A3-AE12-5C93-0B1B-C0CC5F9A6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D9488F-913B-C12F-C2D3-EF664D526C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14EE24-3D25-7142-BDF5-A408C1953E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9573F5-4E5D-10C4-FEEE-66B0025D9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957501-74CE-3C73-2AE1-6D1CFF9239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BCBCB7-E115-3AC9-039E-B3C53FC81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D9F82-8E97-AE46-92C2-481186C3BEB9}" type="datetimeFigureOut">
              <a:rPr lang="en-US" smtClean="0"/>
              <a:t>6/2/25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056D15-9EC4-1FBC-A528-28409482D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98196E-A02C-EBA2-AEF7-8A1742200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FA559-0964-104E-9B29-853DCCADC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781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74335-9CD6-17D9-16CD-8B98A9FD9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A74037-B406-4B38-4C8D-73999BE55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D9F82-8E97-AE46-92C2-481186C3BEB9}" type="datetimeFigureOut">
              <a:rPr lang="en-US" smtClean="0"/>
              <a:t>6/2/25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B070AA-BCDE-05E8-9CA5-29FEF13F3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EB6A3-545E-EEA9-3A76-6B02597DC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FA559-0964-104E-9B29-853DCCADC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094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B02BEF-E8DC-9954-D8A3-C1C7A1F3A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D9F82-8E97-AE46-92C2-481186C3BEB9}" type="datetimeFigureOut">
              <a:rPr lang="en-US" smtClean="0"/>
              <a:t>6/2/25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CBE2D1-55F4-7DD6-AB5A-F7FCD3F69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20B226-10F9-CF35-8F9A-4CADC260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FA559-0964-104E-9B29-853DCCADC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757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FAB4C-1D99-0FEE-1151-81A3B3D41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D958A-669D-CF57-164B-7E80840D27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C110AE-2846-F3D8-20DF-27E170B3F8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469CE4-A4B3-66ED-64B7-EF1FFFD72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D9F82-8E97-AE46-92C2-481186C3BEB9}" type="datetimeFigureOut">
              <a:rPr lang="en-US" smtClean="0"/>
              <a:t>6/2/25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1C768B-F14D-D486-2CC7-4CAEB29CD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C16493-DE82-D762-A06C-78897728F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FA559-0964-104E-9B29-853DCCADC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9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30711-B85F-EA7A-00DF-9220A23B8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1FA100-18D2-8069-B73A-3E55DB3BC6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B0FDB1-1728-71BF-39B0-53E99B4FD5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02121B-EFC2-CA1E-DC68-B8250F329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D9F82-8E97-AE46-92C2-481186C3BEB9}" type="datetimeFigureOut">
              <a:rPr lang="en-US" smtClean="0"/>
              <a:t>6/2/25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F12F5E-3FDF-F511-49A6-ED83DB6AE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8D828D-D647-12C3-9C18-629BF286D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FA559-0964-104E-9B29-853DCCADC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281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C5098D-F18D-E8A4-EAEF-943C9A8D7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D1354-A522-DDD6-FD97-8C07B8BF0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AB30C4-E340-FCC0-B3AB-66F416A2A3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DD9F82-8E97-AE46-92C2-481186C3BEB9}" type="datetimeFigureOut">
              <a:rPr lang="en-US" smtClean="0"/>
              <a:t>6/2/25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EBECAE-AB53-1837-D2A1-24ED115A30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6A1D24-85D5-72D4-3449-7136636068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AFA559-0964-104E-9B29-853DCCADC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895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5C59F0B2-D5E1-ACFB-FF9B-03F26F929952}"/>
              </a:ext>
            </a:extLst>
          </p:cNvPr>
          <p:cNvGrpSpPr/>
          <p:nvPr/>
        </p:nvGrpSpPr>
        <p:grpSpPr>
          <a:xfrm>
            <a:off x="643467" y="548691"/>
            <a:ext cx="10905065" cy="4709583"/>
            <a:chOff x="643467" y="1074208"/>
            <a:chExt cx="10905065" cy="4709583"/>
          </a:xfrm>
        </p:grpSpPr>
        <p:pic>
          <p:nvPicPr>
            <p:cNvPr id="5" name="Picture 4" descr="A graph of different types of objects&#10;&#10;AI-generated content may be incorrect.">
              <a:extLst>
                <a:ext uri="{FF2B5EF4-FFF2-40B4-BE49-F238E27FC236}">
                  <a16:creationId xmlns:a16="http://schemas.microsoft.com/office/drawing/2014/main" id="{F094CCF3-5325-C137-BF2F-8D7FDABB9F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3467" y="1074208"/>
              <a:ext cx="5291666" cy="4709583"/>
            </a:xfrm>
            <a:prstGeom prst="rect">
              <a:avLst/>
            </a:prstGeom>
          </p:spPr>
        </p:pic>
        <p:pic>
          <p:nvPicPr>
            <p:cNvPr id="7" name="Picture 6" descr="A close-up of a grid&#10;&#10;AI-generated content may be incorrect.">
              <a:extLst>
                <a:ext uri="{FF2B5EF4-FFF2-40B4-BE49-F238E27FC236}">
                  <a16:creationId xmlns:a16="http://schemas.microsoft.com/office/drawing/2014/main" id="{AEE5E9CF-DF5C-DF2D-E450-5617141E5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6865" y="1113895"/>
              <a:ext cx="5291667" cy="46302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3020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Alexis Devitre</dc:creator>
  <cp:lastModifiedBy>Alexis Devitre</cp:lastModifiedBy>
  <cp:revision>2</cp:revision>
  <dcterms:created xsi:type="dcterms:W3CDTF">2025-06-02T20:31:56Z</dcterms:created>
  <dcterms:modified xsi:type="dcterms:W3CDTF">2025-06-02T20:36:38Z</dcterms:modified>
</cp:coreProperties>
</file>

<file path=docProps/thumbnail.jpeg>
</file>